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8" r:id="rId3"/>
    <p:sldId id="257" r:id="rId4"/>
    <p:sldId id="260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9" r:id="rId14"/>
    <p:sldId id="279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C000"/>
    <a:srgbClr val="FF00FF"/>
    <a:srgbClr val="FF0066"/>
    <a:srgbClr val="00B050"/>
    <a:srgbClr val="FFFF00"/>
    <a:srgbClr val="5B9BD5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80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7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5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24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5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16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5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0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42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8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7.gif"/><Relationship Id="rId2" Type="http://schemas.openxmlformats.org/officeDocument/2006/relationships/audio" Target="../media/media1.wav"/><Relationship Id="rId16" Type="http://schemas.openxmlformats.org/officeDocument/2006/relationships/image" Target="../media/image6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5.gif"/><Relationship Id="rId10" Type="http://schemas.openxmlformats.org/officeDocument/2006/relationships/slide" Target="slide7.xml"/><Relationship Id="rId19" Type="http://schemas.openxmlformats.org/officeDocument/2006/relationships/slide" Target="slide12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3194" y="2367171"/>
            <a:ext cx="1020561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QUAY MAY MẮN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ÁP DỤNG CHO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CÂU HỎI 2 ĐÁP ÁN</a:t>
            </a:r>
          </a:p>
          <a:p>
            <a:pPr algn="ctr"/>
            <a:r>
              <a:rPr lang="en-US" sz="2400" b="1" cap="none" spc="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Xem hướng dẫn cách sửa ở video trước TRỢ GIẢNG ghim dưới phần bình luận</a:t>
            </a:r>
            <a:endParaRPr lang="en-US" sz="5400" b="1" cap="none" spc="0" dirty="0">
              <a:ln w="9525">
                <a:solidFill>
                  <a:srgbClr val="FF6600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96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8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9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0" y="213633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KÝ TRỢ GIẢNG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 KẾT CỘNG ĐỒNG GIÁO VIÊN</a:t>
            </a:r>
          </a:p>
        </p:txBody>
      </p:sp>
    </p:spTree>
    <p:extLst>
      <p:ext uri="{BB962C8B-B14F-4D97-AF65-F5344CB8AC3E}">
        <p14:creationId xmlns:p14="http://schemas.microsoft.com/office/powerpoint/2010/main" val="369459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9410" y="2967335"/>
            <a:ext cx="8573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DẠY THẬT TỐT BẠN TÔI NHÉ !</a:t>
            </a:r>
          </a:p>
        </p:txBody>
      </p:sp>
    </p:spTree>
    <p:extLst>
      <p:ext uri="{BB962C8B-B14F-4D97-AF65-F5344CB8AC3E}">
        <p14:creationId xmlns:p14="http://schemas.microsoft.com/office/powerpoint/2010/main" val="193669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1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4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5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183</Words>
  <Application>Microsoft Office PowerPoint</Application>
  <PresentationFormat>Widescreen</PresentationFormat>
  <Paragraphs>80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Tahoma</vt:lpstr>
      <vt:lpstr>Calibri Light</vt:lpstr>
      <vt:lpstr>Times New Roman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Vo Van Xin Em</cp:lastModifiedBy>
  <cp:revision>29</cp:revision>
  <dcterms:created xsi:type="dcterms:W3CDTF">2018-07-11T14:54:56Z</dcterms:created>
  <dcterms:modified xsi:type="dcterms:W3CDTF">2019-04-01T17:21:12Z</dcterms:modified>
</cp:coreProperties>
</file>